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BBEEE-E916-C8D7-E12F-55B4E5CE7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906A86-EAD9-D3C0-0205-73960868A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8F845C-85C5-CC71-1FC5-E5125412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36CE5-1403-EAA4-DDD0-D256932C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7C5B40-3489-C31C-70CF-40B45463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05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6FD8C-CCD9-605C-BB8E-4EB75D28F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CC287C-DE2E-4DA0-936D-DB13CEE10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DB5A1D-A9FE-2190-10A5-71CC0387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47CC23-DCC0-9C22-0D98-CD9065B2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4CD0FA-F944-B87F-BFBF-9267477B2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6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A4A1FF-FCCE-B509-B1DE-AD1CACBCD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EE960B-0B0D-8F34-6817-E846A36DE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8F34C7-E8D5-F36C-0E13-83408DB0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DA9E56-6553-A4A5-A798-B75E361FE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8BDF26-A51A-43C9-9C5D-F5F46C8F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73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31DDA-0ABD-62B2-B673-90259AC7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B15CDE-C4BD-1F16-80AE-42DB80033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04F0AF-34C1-B449-7D94-07B3AD40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5C9F17-F158-9702-6B3E-878D1C61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18FD94-FA23-BBF0-4EE3-6E88AC6B7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54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1BBB6-5042-4A11-AE98-8EC236F5F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0817C5-8214-E78C-6B4C-355239EA7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384ECC-A388-CA0E-5183-CBFB4927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758018-FD0C-01E5-9F89-BA26E5A47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6CBC6A-D776-0337-5146-A6F99B58E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63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D664A-3D9F-E3F9-D206-EE59DEBBB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555DFD-D7E5-496C-BB3B-BC49F3A54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294C2C5-438E-D3A6-AB41-5B3BAD2AD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784449-8347-1EAA-4E74-B6DCBBAC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277927-94E0-1695-51A5-3F5238EA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95068E-E4E9-CD30-2075-B0384625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5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93A3E-32BC-91BB-DAF7-8E0E1FB1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5EB79B-C37B-24F6-A186-005EBE2C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610E1C-723B-E8DF-C47E-25A5952EA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C04D1F5-C852-31F3-4E2E-77476D147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F904D3-F79F-A931-8AFE-3C11F9AF0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514FCFA-3AA1-59D8-691F-F9C3EAA2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37F4918-20A7-EC95-7D12-7172CAA8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6683CE3-0C5B-3799-B06F-2B02A5258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27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71C64-DCF0-65FF-FE6E-E1330C9BB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B20F955-7967-AD5F-FC54-FC078796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E999DB-FC0D-BF58-43F1-83AF00FD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98BF189-0797-10CD-4E8D-81A14630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15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AA77AC-6D7B-0549-1F46-74CE4D3B7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76D2127-86A9-7806-53AB-494C8448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5E50FD8-58E7-E738-66CD-73CC53AE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67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5C0DF-78D8-F717-BFF0-69476235F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731E5-7C23-1852-D4D1-0397EE24D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28A684-5FBB-5D54-B988-90A6128FD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A41B31-7CC3-1B8D-E9B4-1CD919474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730F42-0EEA-ADC2-B356-64B625C9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F1F626-EFA5-2C77-E2D2-4EC9E241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67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21BB3-2A59-CCE8-818D-4AD00F3A7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19A81BB-1728-D3A8-CD8E-861BCFE84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98E2F6-A9B2-3A19-D850-26953B6F3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EA16EA-E5CC-5587-2CC3-CA1323621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98B16E-FFAC-9D99-00A6-28349734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F55CA4-A60A-757B-9BA8-DB787C91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74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82485BE-CF1A-E0C1-6F93-E107577B8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0EFF36-9B10-9081-E0A7-CC0567DA9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3B56A2-094E-CE95-64D1-1F937C67B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C0E2-6F48-4C5D-BBDF-07A14E79C982}" type="datetimeFigureOut">
              <a:rPr lang="pt-BR" smtClean="0"/>
              <a:t>06/07/2022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EFE646-D4B4-05D1-BA8F-4984DF2DC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C47315-DE2E-0128-68F5-A7825F929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0E1A-D993-4284-8FB8-6028EAC26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37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097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Aira Eventos</dc:creator>
  <cp:lastModifiedBy>Aira Eventos</cp:lastModifiedBy>
  <cp:revision>1</cp:revision>
  <dcterms:created xsi:type="dcterms:W3CDTF">2022-07-06T14:25:51Z</dcterms:created>
  <dcterms:modified xsi:type="dcterms:W3CDTF">2022-07-06T14:29:31Z</dcterms:modified>
</cp:coreProperties>
</file>